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0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6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6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3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8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4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5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4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1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3D44-4781-47CE-978C-9AD8DDA3E3D0}" type="datetimeFigureOut">
              <a:rPr lang="en-US" smtClean="0"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81258-CE46-47D5-B9C5-5896D68B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311" y="1122363"/>
            <a:ext cx="11351172" cy="2387600"/>
          </a:xfrm>
        </p:spPr>
        <p:txBody>
          <a:bodyPr/>
          <a:lstStyle/>
          <a:p>
            <a:r>
              <a:rPr lang="en-US" dirty="0" smtClean="0"/>
              <a:t>Introduction of Fahrenheit 451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Get out a ½ sheet of paper…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If there was something you wanted to warm the world of tomorrow about, what would it be and why? </a:t>
            </a:r>
          </a:p>
          <a:p>
            <a:endParaRPr lang="en-US" dirty="0" smtClean="0"/>
          </a:p>
          <a:p>
            <a:r>
              <a:rPr lang="en-US" dirty="0" smtClean="0"/>
              <a:t>This is an independent assignment, you will get to share after we have all completed, until then, please remain quiet. </a:t>
            </a:r>
          </a:p>
          <a:p>
            <a:r>
              <a:rPr lang="en-US" dirty="0" smtClean="0"/>
              <a:t>Response should be a paragraph long (6-8 sentences) and begin the paragraph with “If _________ goes on…”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15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Introduction of Fahrenheit 451 </vt:lpstr>
      <vt:lpstr>Get out a ½ sheet of paper…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Fahrenheit 451</dc:title>
  <dc:creator>Stetka, Meghan</dc:creator>
  <cp:lastModifiedBy>Stetka, Meghan</cp:lastModifiedBy>
  <cp:revision>2</cp:revision>
  <dcterms:created xsi:type="dcterms:W3CDTF">2018-08-07T14:59:09Z</dcterms:created>
  <dcterms:modified xsi:type="dcterms:W3CDTF">2019-07-29T17:52:51Z</dcterms:modified>
</cp:coreProperties>
</file>